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4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41DA-2046-46A2-971D-8E2DCB3872C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5B4B-E36D-4F1A-B2FB-A6F06FB0A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30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41DA-2046-46A2-971D-8E2DCB3872C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5B4B-E36D-4F1A-B2FB-A6F06FB0A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15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41DA-2046-46A2-971D-8E2DCB3872C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5B4B-E36D-4F1A-B2FB-A6F06FB0AEA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9634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41DA-2046-46A2-971D-8E2DCB3872C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5B4B-E36D-4F1A-B2FB-A6F06FB0A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25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41DA-2046-46A2-971D-8E2DCB3872C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5B4B-E36D-4F1A-B2FB-A6F06FB0AEA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707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41DA-2046-46A2-971D-8E2DCB3872C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5B4B-E36D-4F1A-B2FB-A6F06FB0A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65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41DA-2046-46A2-971D-8E2DCB3872C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5B4B-E36D-4F1A-B2FB-A6F06FB0A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73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41DA-2046-46A2-971D-8E2DCB3872C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5B4B-E36D-4F1A-B2FB-A6F06FB0A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28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41DA-2046-46A2-971D-8E2DCB3872C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5B4B-E36D-4F1A-B2FB-A6F06FB0A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1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41DA-2046-46A2-971D-8E2DCB3872C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5B4B-E36D-4F1A-B2FB-A6F06FB0A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84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41DA-2046-46A2-971D-8E2DCB3872C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5B4B-E36D-4F1A-B2FB-A6F06FB0A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4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41DA-2046-46A2-971D-8E2DCB3872C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5B4B-E36D-4F1A-B2FB-A6F06FB0A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0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41DA-2046-46A2-971D-8E2DCB3872C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5B4B-E36D-4F1A-B2FB-A6F06FB0A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4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41DA-2046-46A2-971D-8E2DCB3872C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5B4B-E36D-4F1A-B2FB-A6F06FB0A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96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41DA-2046-46A2-971D-8E2DCB3872C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5B4B-E36D-4F1A-B2FB-A6F06FB0A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74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41DA-2046-46A2-971D-8E2DCB3872C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D5B4B-E36D-4F1A-B2FB-A6F06FB0A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76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541DA-2046-46A2-971D-8E2DCB3872C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2D5B4B-E36D-4F1A-B2FB-A6F06FB0A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80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«Развитие связной речи детей старшего дошкольного возраста</a:t>
            </a:r>
            <a:b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средствами музейной педагогики»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0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4821382"/>
            <a:ext cx="8596667" cy="121998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«Праздник»- одна из широко известных его работ, колхозный праздник урожая в селе Тагай. Конные скачки, толпы праздничных людей, сияющие лица- все создает впечатление ликования, волнение людей на сельском празднике труда.</a:t>
            </a:r>
          </a:p>
          <a:p>
            <a:endParaRPr lang="ru-RU" dirty="0"/>
          </a:p>
        </p:txBody>
      </p:sp>
      <p:pic>
        <p:nvPicPr>
          <p:cNvPr id="7170" name="Picture 2" descr="https://pp.userapi.com/c831209/v831209417/16dfe4/J2A5Vm8qpjU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8" b="1790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56509"/>
            <a:ext cx="8596667" cy="2105891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Этапы ознакомления с живописью: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8647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277091"/>
            <a:ext cx="8596667" cy="5764271"/>
          </a:xfrm>
        </p:spPr>
        <p:txBody>
          <a:bodyPr>
            <a:noAutofit/>
          </a:bodyPr>
          <a:lstStyle/>
          <a:p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1 этап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- искусствоведческий рассказ педагога.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Задачи: Вызвать интерес к живописи, к картине художника. Формировать умение внимательно ее рассматривать, эмоционально откликаться на ее содержание. Структура искусствоведческого рассказа: -сообщение названия картины; -сообщение фамилии художника; -о чём написана картина; -что самое главное в картине (выделить композиционный центр); -как оно изображено (цвет, построение, расположение); -что изображено вокруг главного в произведении и как с ним соединены детали; -что красивого показал своим произведение художник; -о чём думается, что вспоминается;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Вопросы по содержанию картины: – «Что изображено на картине?» – «Где расположены изображённые на картине предметы, люди?» – «Как вы думаете, что самое главное в картине?.» – «Как это изобразил художник?» – «Что в картине самое яркое?» – «Что этим хотел сказать художник?» – «Какое настроение передал художник?» – «Как вы догадались, что именно такое настроение отражено?» – «Как это удалось сделать художнику?» – «О чём думается или вспоминается, когда вы смотрите на эту картину?»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Приемы, используемые на первом этапе: Приём «вхождения в картину, воссоздание предшествующих и последующих содержанию картины событий». Рассказ-образец личностного отношения педагога к понравившейся картине: -название картины; -кто написал; -о чём произведение; -какими красками написано; -какое в нём передано настроение; -что особенно понравилось; -какие возникли чувства, мысли, когда смотришь на эту картину. Синтезирование разных видов искусств: музыки, живописи, художественной литературы.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5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3345" y="928255"/>
            <a:ext cx="8830656" cy="5113107"/>
          </a:xfrm>
        </p:spPr>
        <p:txBody>
          <a:bodyPr/>
          <a:lstStyle/>
          <a:p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2 этап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Самостоятельный анализ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Задачи: Развивать умение самостоятельно анализировать содержание картины. Выделять выразительные средства. Формировать умение «читать» картины. Мотивировать эмоционально – личностное отношение к произведению.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Вопросы более обобщенного характера: «О чём картина?» «Почему думаете так,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расскажите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?» «Как бы вы назвали картину?» «Почему именно так?» «Что красивого и удивительного передал художник в образах людей, пейзаже, предметах?» «Как он изобразил это в картине?» «Какое настроение вызывает картина?» «Отчего возникает такое настроение?» «Что хотел сказать художник своей картиной?»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данном этапе мы так же применяем технологические карты с условными обозначениями, с помощью которых ребенок может составить рассказ по картине.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94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Рисунок 6"/>
          <p:cNvGraphicFramePr>
            <a:graphicFrameLocks noGrp="1" noChangeAspect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049587110"/>
              </p:ext>
            </p:extLst>
          </p:nvPr>
        </p:nvGraphicFramePr>
        <p:xfrm>
          <a:off x="221673" y="124692"/>
          <a:ext cx="9603093" cy="7675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Документ" r:id="rId3" imgW="7389970" imgH="9241803" progId="Word.Document.12">
                  <p:embed/>
                </p:oleObj>
              </mc:Choice>
              <mc:Fallback>
                <p:oleObj name="Документ" r:id="rId3" imgW="7389970" imgH="92418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673" y="124692"/>
                        <a:ext cx="9603093" cy="7675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311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1579418"/>
            <a:ext cx="8596667" cy="4461944"/>
          </a:xfrm>
        </p:spPr>
        <p:txBody>
          <a:bodyPr>
            <a:normAutofit/>
          </a:bodyPr>
          <a:lstStyle/>
          <a:p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3 этап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Творческий 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Задачи: Формирование творческого восприятия картины. Сравнение изображенного с личным опытом. Развитие разнообразных ассоциаций, эмоций, чувств. Приемы: -приём сравнения; -прием классификации картин; - мысленное создание собственной картины по названию, данному художником; -прием точных установок; -игровые элементы; -дидактические игры;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Дидактические игры. -«Палитра» -«Собери картину» -«Определи жанр живописи» - «Времена года» -«Художественный салон» - «Выставка картин» -«Найди ошибку» -«Узнай по описанию» -«Волшебное окно», «Подзорная труба» -«Да-нет» -«Что было, что будет»?» -«Измени и посмотри» - «К нам пришел волшебник: «Я слушаю», «Я ощущаю запах», «Я чувствую» -«Кто о чем говорит?» -«Живая картина».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9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1801091"/>
            <a:ext cx="8596667" cy="4240271"/>
          </a:xfrm>
        </p:spPr>
        <p:txBody>
          <a:bodyPr/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время ознакомления с упомянутыми ранее произведениями А.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Пластова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дети начали более уверенно составлять развернутые высказывания, произошло обогащение и активизация словаря при описании картин, улучшился грамматический строй речи, и звуковая культура. Дети имели возможность увидеть и сравнить жизнь прошлую с современной и словесно обосновать разницу между ними. 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в заключении можно с уверенностью сказать, что выбранное нами средство повышения уровня развития связной речи старших дошкольников, а именно музейная педагогика, действительно, является эффективным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71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599"/>
            <a:ext cx="8596668" cy="545869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079" y="1384734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Особое место в речевом развитии детей старшего дошкольного возраста занимает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связной речи.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Основная функция связной речи – коммуникативная. Она осуществляется в двух формах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– диалоге и монологе.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5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68826" y="4662055"/>
            <a:ext cx="7801648" cy="124076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Диалогическая речь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старшем дошкольном возрасте обладает следующими характеристиками: дети способны активно участвовать в беседе, достаточно полно и точно отвечать на вопросы, дополнять и поправлять ответы других, подавать уместные реплики, формулировать вопросы</a:t>
            </a:r>
          </a:p>
        </p:txBody>
      </p:sp>
      <p:pic>
        <p:nvPicPr>
          <p:cNvPr id="1026" name="Picture 2" descr="https://fiverr-res.cloudinary.com/images/t_main1,q_auto,f_auto,q_auto,f_auto/gigs/163754749/original/3a812bfd4eb2f97cba7727430e42bf457ccd7956/become-your-anonymous-person-to-vent-to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3" b="19153"/>
          <a:stretch>
            <a:fillRect/>
          </a:stretch>
        </p:blipFill>
        <p:spPr bwMode="auto">
          <a:xfrm>
            <a:off x="1343891" y="401782"/>
            <a:ext cx="8053140" cy="387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40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5001491"/>
            <a:ext cx="8134157" cy="103987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Что касается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монологической речи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дети осваивают разные типы связных высказываний (описание, повествование, отчасти, рассуждение) без опоры и с опорой на наглядный материал.</a:t>
            </a:r>
          </a:p>
          <a:p>
            <a:endParaRPr lang="ru-RU" sz="2000" dirty="0"/>
          </a:p>
        </p:txBody>
      </p:sp>
      <p:pic>
        <p:nvPicPr>
          <p:cNvPr id="2050" name="Picture 2" descr="https://imiwaka.com/wp-content/uploads/2018/12/%E7%94%BB%E5%83%8F4-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6" b="27636"/>
          <a:stretch>
            <a:fillRect/>
          </a:stretch>
        </p:blipFill>
        <p:spPr bwMode="auto">
          <a:xfrm>
            <a:off x="677334" y="346364"/>
            <a:ext cx="8596668" cy="410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7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255" y="2244436"/>
            <a:ext cx="8345746" cy="3796926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Эти задачи можно успешно решить в рамках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музейной педагогики.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сегодняшний день музейную педагогику рассматривают как инновационную педагогическую технологию.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2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77334" y="4765964"/>
            <a:ext cx="8596667" cy="1275398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данной целью в нашей группе создан мини-музей произведений художника, нашего земляка, уроженца села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Прислониха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близ Симбирска (Ульяновска)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Аркадия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Александровича </a:t>
            </a:r>
            <a:r>
              <a:rPr lang="ru-RU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Пластова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(1893-1972). А.А. Пластов – выдающийся живописец, широко известный в нашей стране и за рубежом, как певец русской деревни и русской природы.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www.culture.ru/storage/images/87c96eca66388f6d3c659a32734d3142/5b477523311111ba099d240534546fb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3" b="19873"/>
          <a:stretch>
            <a:fillRect/>
          </a:stretch>
        </p:blipFill>
        <p:spPr bwMode="auto">
          <a:xfrm>
            <a:off x="677863" y="443345"/>
            <a:ext cx="8596312" cy="432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3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5" y="5353483"/>
            <a:ext cx="8596667" cy="674024"/>
          </a:xfrm>
        </p:spPr>
        <p:txBody>
          <a:bodyPr/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«Деревенский март»-одна из жемчужин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пластовской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кисти, где в полной мере развернулось его колористическое дарование и мастерство.</a:t>
            </a:r>
          </a:p>
          <a:p>
            <a:endParaRPr lang="ru-RU" dirty="0"/>
          </a:p>
        </p:txBody>
      </p:sp>
      <p:pic>
        <p:nvPicPr>
          <p:cNvPr id="4098" name="Picture 2" descr="https://kulakovo.ru/wp-content/uploads/2019/11/Plastov-Derevenskiy-mart-1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0" b="1658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7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4973782"/>
            <a:ext cx="8596667" cy="1067580"/>
          </a:xfrm>
        </p:spPr>
        <p:txBody>
          <a:bodyPr>
            <a:normAutofit fontScale="32500" lnSpcReduction="20000"/>
          </a:bodyPr>
          <a:lstStyle/>
          <a:p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«Осень. </a:t>
            </a:r>
            <a:r>
              <a:rPr lang="ru-RU" sz="6200" dirty="0" err="1">
                <a:latin typeface="Arial" panose="020B0604020202020204" pitchFamily="34" charset="0"/>
                <a:cs typeface="Arial" panose="020B0604020202020204" pitchFamily="34" charset="0"/>
              </a:rPr>
              <a:t>Прислониха</a:t>
            </a:r>
            <a:r>
              <a:rPr lang="ru-RU" sz="6200" dirty="0">
                <a:latin typeface="Arial" panose="020B0604020202020204" pitchFamily="34" charset="0"/>
                <a:cs typeface="Arial" panose="020B0604020202020204" pitchFamily="34" charset="0"/>
              </a:rPr>
              <a:t>», построена на сочетании серебристых тонов, великолепно передающих состояние покоя и отдыха природы после летнего цветения и плодородия</a:t>
            </a:r>
          </a:p>
          <a:p>
            <a:endParaRPr lang="ru-RU" dirty="0"/>
          </a:p>
        </p:txBody>
      </p:sp>
      <p:pic>
        <p:nvPicPr>
          <p:cNvPr id="5122" name="Picture 2" descr="https://coollib.net/i/84/424884/img_5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4" b="20914"/>
          <a:stretch>
            <a:fillRect/>
          </a:stretch>
        </p:blipFill>
        <p:spPr bwMode="auto">
          <a:xfrm>
            <a:off x="677334" y="609599"/>
            <a:ext cx="8596668" cy="404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11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8468255" cy="576262"/>
          </a:xfrm>
        </p:spPr>
        <p:txBody>
          <a:bodyPr/>
          <a:lstStyle/>
          <a:p>
            <a:r>
              <a:rPr lang="ru-RU" dirty="0"/>
              <a:t>«В лесу», «Мельница»- природа в данных произведениях несет важную смысловую и эмоциональную нагрузку.</a:t>
            </a:r>
          </a:p>
          <a:p>
            <a:endParaRPr lang="ru-RU" dirty="0"/>
          </a:p>
        </p:txBody>
      </p:sp>
      <p:pic>
        <p:nvPicPr>
          <p:cNvPr id="6146" name="Picture 2" descr="https://sun9-20.userapi.com/c857532/v857532287/1f710f/yKkhhlY4t-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95" y="2736850"/>
            <a:ext cx="3869809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mbilive.ru/images/11-04-2016/54_ambilive-ru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709" y="2736851"/>
            <a:ext cx="3912466" cy="330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6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</TotalTime>
  <Words>488</Words>
  <Application>Microsoft Office PowerPoint</Application>
  <PresentationFormat>Широкоэкранный</PresentationFormat>
  <Paragraphs>28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Trebuchet MS</vt:lpstr>
      <vt:lpstr>Wingdings 3</vt:lpstr>
      <vt:lpstr>Аспект</vt:lpstr>
      <vt:lpstr>Документ Microsoft Word</vt:lpstr>
      <vt:lpstr>«Развитие связной речи детей старшего дошкольного возраста  средствами музейной педагогики»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ознакомления с живописью: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связной речи детей старшего дошкольного возраста  средствами музейной педагогики»</dc:title>
  <dc:creator>Home</dc:creator>
  <cp:lastModifiedBy>Home</cp:lastModifiedBy>
  <cp:revision>6</cp:revision>
  <dcterms:created xsi:type="dcterms:W3CDTF">2021-04-12T05:32:46Z</dcterms:created>
  <dcterms:modified xsi:type="dcterms:W3CDTF">2021-04-12T11:24:18Z</dcterms:modified>
</cp:coreProperties>
</file>